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4" r:id="rId2"/>
    <p:sldId id="275" r:id="rId3"/>
    <p:sldId id="265" r:id="rId4"/>
    <p:sldId id="266" r:id="rId5"/>
    <p:sldId id="272" r:id="rId6"/>
    <p:sldId id="257" r:id="rId7"/>
    <p:sldId id="264" r:id="rId8"/>
    <p:sldId id="269" r:id="rId9"/>
    <p:sldId id="280" r:id="rId10"/>
    <p:sldId id="270" r:id="rId11"/>
    <p:sldId id="271" r:id="rId12"/>
    <p:sldId id="263" r:id="rId13"/>
    <p:sldId id="260" r:id="rId14"/>
    <p:sldId id="262" r:id="rId15"/>
    <p:sldId id="277" r:id="rId16"/>
    <p:sldId id="278" r:id="rId17"/>
    <p:sldId id="27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8\33%20Track%2033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8\Jesus%206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828800" y="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09600" y="1143000"/>
            <a:ext cx="8001000" cy="411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L-Aathira" pitchFamily="82" charset="0"/>
              </a:rPr>
              <a:t>C§s\ </a:t>
            </a:r>
            <a:r>
              <a:rPr lang="en-US" sz="4000" b="1" dirty="0" err="1">
                <a:latin typeface="ML-Aathira" pitchFamily="82" charset="0"/>
              </a:rPr>
              <a:t>sImÃ</a:t>
            </a:r>
            <a:r>
              <a:rPr lang="en-US" sz="4000" b="1" dirty="0">
                <a:latin typeface="ML-Aathira" pitchFamily="82" charset="0"/>
              </a:rPr>
              <a:t>-s¸« </a:t>
            </a:r>
            <a:r>
              <a:rPr lang="en-US" sz="4000" b="1" dirty="0" err="1">
                <a:latin typeface="ML-Aathira" pitchFamily="82" charset="0"/>
              </a:rPr>
              <a:t>inip</a:t>
            </a:r>
            <a:r>
              <a:rPr lang="en-US" sz="4000" b="1" dirty="0">
                <a:latin typeface="ML-Aathira" pitchFamily="82" charset="0"/>
              </a:rPr>
              <a:t>-¡-</a:t>
            </a:r>
            <a:r>
              <a:rPr lang="en-US" sz="4000" b="1" dirty="0" err="1">
                <a:latin typeface="ML-Aathira" pitchFamily="82" charset="0"/>
              </a:rPr>
              <a:t>fpsS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>
                <a:latin typeface="ML-Aathira" pitchFamily="82" charset="0"/>
              </a:rPr>
              <a:t>HmÀ½-bv¡m-bn-«</a:t>
            </a:r>
            <a:r>
              <a:rPr lang="en-US" sz="4000" b="1" dirty="0" err="1">
                <a:latin typeface="ML-Aathira" pitchFamily="82" charset="0"/>
              </a:rPr>
              <a:t>mWp</a:t>
            </a:r>
            <a:r>
              <a:rPr lang="en-US" sz="4000" b="1" dirty="0">
                <a:latin typeface="ML-Aathira" pitchFamily="82" charset="0"/>
              </a:rPr>
              <a:t> k`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Unkw-_À</a:t>
            </a:r>
            <a:r>
              <a:rPr lang="en-US" sz="4000" b="1" dirty="0">
                <a:latin typeface="ML-Aathira" pitchFamily="82" charset="0"/>
              </a:rPr>
              <a:t> 28-þmw </a:t>
            </a:r>
            <a:r>
              <a:rPr lang="en-US" sz="4000" b="1" dirty="0" err="1">
                <a:latin typeface="ML-Aathira" pitchFamily="82" charset="0"/>
              </a:rPr>
              <a:t>XobXn</a:t>
            </a:r>
            <a:r>
              <a:rPr lang="en-US" sz="4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Ipªnss¸X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-§-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fpsS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Xncp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-\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mÄ</a:t>
            </a:r>
            <a:endParaRPr lang="en-US" sz="4000" b="1" dirty="0">
              <a:solidFill>
                <a:srgbClr val="A92784"/>
              </a:solidFill>
              <a:latin typeface="ML-Aathira" pitchFamily="82" charset="0"/>
            </a:endParaRPr>
          </a:p>
          <a:p>
            <a:pPr algn="ctr"/>
            <a:r>
              <a:rPr lang="en-US" sz="4000" b="1" dirty="0">
                <a:latin typeface="ML-Aathira" pitchFamily="82" charset="0"/>
              </a:rPr>
              <a:t>BN-</a:t>
            </a:r>
            <a:r>
              <a:rPr lang="en-US" sz="4000" b="1" dirty="0" err="1">
                <a:latin typeface="ML-Aathira" pitchFamily="82" charset="0"/>
              </a:rPr>
              <a:t>cn</a:t>
            </a:r>
            <a:r>
              <a:rPr lang="en-US" sz="4000" b="1" dirty="0">
                <a:latin typeface="ML-Aathira" pitchFamily="82" charset="0"/>
              </a:rPr>
              <a:t>-¡p-¶-Xv...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Up Ribbon 5"/>
          <p:cNvSpPr/>
          <p:nvPr/>
        </p:nvSpPr>
        <p:spPr>
          <a:xfrm>
            <a:off x="381000" y="4191000"/>
            <a:ext cx="8382000" cy="2133600"/>
          </a:xfrm>
          <a:prstGeom prst="ellipseRibbon2">
            <a:avLst>
              <a:gd name="adj1" fmla="val 39458"/>
              <a:gd name="adj2" fmla="val 64289"/>
              <a:gd name="adj3" fmla="val 11739"/>
            </a:avLst>
          </a:prstGeom>
          <a:ln w="5715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400" y="4267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blq</a:t>
            </a:r>
            <a:r>
              <a:rPr lang="en-US" sz="3000" b="1" dirty="0">
                <a:latin typeface="ML-Aathira" pitchFamily="82" charset="0"/>
              </a:rPr>
              <a:t>-Z-·m-</a:t>
            </a:r>
            <a:r>
              <a:rPr lang="en-US" sz="3000" b="1" dirty="0" err="1">
                <a:latin typeface="ML-Aathira" pitchFamily="82" charset="0"/>
              </a:rPr>
              <a:t>cpsS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cmPm-hmbn</a:t>
            </a:r>
            <a:r>
              <a:rPr lang="en-US" sz="3000" b="1" dirty="0">
                <a:latin typeface="ML-Aathira" pitchFamily="82" charset="0"/>
              </a:rPr>
              <a:t> P\n-¨-h³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\{km-b³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2050" name="Picture 2" descr="E:\TEXT EDITING\New folderm9\edit ing class 2\LESSION 8\Bitmap in Graphic1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 rot="10800000">
            <a:off x="3200400" y="611871"/>
            <a:ext cx="2743200" cy="350292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600200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L-Aathira" pitchFamily="82" charset="0"/>
              </a:rPr>
              <a:t>\£-{X-¯n³ {]`-</a:t>
            </a:r>
            <a:r>
              <a:rPr lang="en-US" sz="3000" b="1" dirty="0" err="1">
                <a:latin typeface="ML-Aathira" pitchFamily="82" charset="0"/>
              </a:rPr>
              <a:t>I­p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Úm</a:t>
            </a:r>
            <a:r>
              <a:rPr lang="en-US" sz="3000" b="1" dirty="0">
                <a:latin typeface="ML-Aathira" pitchFamily="82" charset="0"/>
              </a:rPr>
              <a:t>\n-I-f-¶</a:t>
            </a:r>
            <a:r>
              <a:rPr lang="en-US" sz="3000" b="1" dirty="0" err="1">
                <a:latin typeface="ML-Aathira" pitchFamily="82" charset="0"/>
              </a:rPr>
              <a:t>nXm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{X-</a:t>
            </a:r>
            <a:r>
              <a:rPr lang="en-US" sz="3000" b="1" dirty="0" err="1">
                <a:latin typeface="ML-Aathira" pitchFamily="82" charset="0"/>
              </a:rPr>
              <a:t>bp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ambv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s]</a:t>
            </a:r>
            <a:r>
              <a:rPr lang="en-US" sz="3000" b="1" dirty="0" err="1">
                <a:latin typeface="ML-Aathira" pitchFamily="82" charset="0"/>
              </a:rPr>
              <a:t>m¶pw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aod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Ip´p-cp¡w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ImgvN</a:t>
            </a:r>
            <a:r>
              <a:rPr lang="en-US" sz="3000" b="1" dirty="0">
                <a:latin typeface="ML-Aathira" pitchFamily="82" charset="0"/>
              </a:rPr>
              <a:t>-b-</a:t>
            </a:r>
            <a:r>
              <a:rPr lang="en-US" sz="3000" b="1" dirty="0" err="1">
                <a:latin typeface="ML-Aathira" pitchFamily="82" charset="0"/>
              </a:rPr>
              <a:t>tXIn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tamZ-samsS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Bcm</a:t>
            </a:r>
            <a:r>
              <a:rPr lang="en-US" sz="3000" b="1" dirty="0">
                <a:latin typeface="ML-Aathira" pitchFamily="82" charset="0"/>
              </a:rPr>
              <a:t>-[</a:t>
            </a:r>
            <a:r>
              <a:rPr lang="en-US" sz="3000" b="1" dirty="0" err="1">
                <a:latin typeface="ML-Aathira" pitchFamily="82" charset="0"/>
              </a:rPr>
              <a:t>n¡mw</a:t>
            </a:r>
            <a:r>
              <a:rPr lang="en-US" sz="3000" b="1" dirty="0">
                <a:latin typeface="ML-Aathira" pitchFamily="82" charset="0"/>
              </a:rPr>
              <a:t> Cu </a:t>
            </a:r>
            <a:r>
              <a:rPr lang="en-US" sz="3000" b="1" dirty="0" err="1">
                <a:latin typeface="ML-Aathira" pitchFamily="82" charset="0"/>
              </a:rPr>
              <a:t>kpZnt</a:t>
            </a:r>
            <a:r>
              <a:rPr lang="en-US" sz="3000" b="1" dirty="0">
                <a:latin typeface="ML-Aathira" pitchFamily="82" charset="0"/>
              </a:rPr>
              <a:t>\</a:t>
            </a:r>
          </a:p>
          <a:p>
            <a:r>
              <a:rPr lang="en-US" sz="3000" b="1" dirty="0" err="1">
                <a:latin typeface="ML-Aathira" pitchFamily="82" charset="0"/>
              </a:rPr>
              <a:t>D®n-t¡Imw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kvXpXn</a:t>
            </a:r>
            <a:r>
              <a:rPr lang="en-US" sz="3000" b="1" dirty="0">
                <a:latin typeface="ML-Aathira" pitchFamily="82" charset="0"/>
              </a:rPr>
              <a:t>-I-</a:t>
            </a:r>
            <a:r>
              <a:rPr lang="en-US" sz="3000" b="1" dirty="0" err="1">
                <a:latin typeface="ML-Aathira" pitchFamily="82" charset="0"/>
              </a:rPr>
              <a:t>fXpw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ln¨oSmw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\½psS </a:t>
            </a:r>
            <a:r>
              <a:rPr lang="en-US" sz="3000" b="1" dirty="0" err="1">
                <a:latin typeface="ML-Aathira" pitchFamily="82" charset="0"/>
              </a:rPr>
              <a:t>ImgvN-bp-aÀ¸n¡mw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6" name="33 Track 3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3352800"/>
            <a:ext cx="304800" cy="304800"/>
          </a:xfrm>
          <a:prstGeom prst="rect">
            <a:avLst/>
          </a:prstGeom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9906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oXcmb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B«n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-S-b-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scbpw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hnÚm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-\n-I-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fmb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imkv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{X-R-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scbpw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Znhy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-in-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hnsâ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khn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-[-¯n-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tebv¡p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¨ 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ssZhta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 R§Ä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A§sb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kvXpXn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-¡p-¶p.</a:t>
            </a:r>
            <a:r>
              <a:rPr lang="en-US" sz="4800" b="1" dirty="0">
                <a:solidFill>
                  <a:srgbClr val="002060"/>
                </a:solidFill>
                <a:latin typeface="ML-Aathira" pitchFamily="82" charset="0"/>
              </a:rPr>
              <a:t/>
            </a:r>
            <a:br>
              <a:rPr lang="en-US" sz="4800" b="1" dirty="0">
                <a:solidFill>
                  <a:srgbClr val="002060"/>
                </a:solidFill>
                <a:latin typeface="ML-Aathira" pitchFamily="82" charset="0"/>
              </a:rPr>
            </a:b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Cutimsb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ImWp-hm³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XymK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-§Ä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kln¨p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t_Xvse-sl-anÂ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F¯nb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Úm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\n-I-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sf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ap¡pw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ssZhm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-e-b-¯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nÂ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t]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mbn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Cutimsb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Ip¼n-«m-cm-[n-¡mw...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458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aq¶p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Úm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nIÄ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Hcp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AÛpX</a:t>
            </a:r>
            <a:r>
              <a:rPr lang="en-US" sz="3200" b="1" dirty="0">
                <a:latin typeface="ML-Aathira" pitchFamily="82" charset="0"/>
              </a:rPr>
              <a:t> 					\£{</a:t>
            </a:r>
            <a:r>
              <a:rPr lang="en-US" sz="3200" b="1" dirty="0" err="1">
                <a:latin typeface="ML-Aathira" pitchFamily="82" charset="0"/>
              </a:rPr>
              <a:t>Xw</a:t>
            </a:r>
            <a:r>
              <a:rPr lang="en-US" sz="3200" b="1" dirty="0">
                <a:latin typeface="ML-Aathira" pitchFamily="82" charset="0"/>
              </a:rPr>
              <a:t> I­v 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ASp¯p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h¶v</a:t>
            </a:r>
            <a:r>
              <a:rPr lang="en-US" sz="3200" b="1" dirty="0">
                <a:latin typeface="ML-Aathira" pitchFamily="82" charset="0"/>
              </a:rPr>
              <a:t> Ahs\ </a:t>
            </a:r>
            <a:r>
              <a:rPr lang="en-US" sz="3200" b="1" dirty="0" err="1">
                <a:latin typeface="ML-Aathira" pitchFamily="82" charset="0"/>
              </a:rPr>
              <a:t>Bcm</a:t>
            </a:r>
            <a:r>
              <a:rPr lang="en-US" sz="3200" b="1" dirty="0">
                <a:latin typeface="ML-Aathira" pitchFamily="82" charset="0"/>
              </a:rPr>
              <a:t>[</a:t>
            </a:r>
            <a:r>
              <a:rPr lang="en-US" sz="3200" b="1" dirty="0" err="1">
                <a:latin typeface="ML-Aathira" pitchFamily="82" charset="0"/>
              </a:rPr>
              <a:t>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AhÀ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Cutimbv¡p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ImgvNIÄ</a:t>
            </a:r>
            <a:r>
              <a:rPr lang="en-US" sz="3200" b="1" dirty="0">
                <a:latin typeface="ML-Aathira" pitchFamily="82" charset="0"/>
              </a:rPr>
              <a:t> 					</a:t>
            </a:r>
            <a:r>
              <a:rPr lang="en-US" sz="3200" b="1" dirty="0" err="1">
                <a:latin typeface="ML-Aathira" pitchFamily="82" charset="0"/>
              </a:rPr>
              <a:t>kaÀ¸n¨p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3200" b="1" dirty="0" err="1">
                <a:latin typeface="ML-Aathira" pitchFamily="82" charset="0"/>
              </a:rPr>
              <a:t>butk¸pw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adnbhpw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CutimtbmsSm¸w</a:t>
            </a:r>
            <a:r>
              <a:rPr lang="en-US" sz="3200" b="1" dirty="0">
                <a:latin typeface="ML-Aathira" pitchFamily="82" charset="0"/>
              </a:rPr>
              <a:t> 				\{</a:t>
            </a:r>
            <a:r>
              <a:rPr lang="en-US" sz="3200" b="1" dirty="0" err="1">
                <a:latin typeface="ML-Aathira" pitchFamily="82" charset="0"/>
              </a:rPr>
              <a:t>k¯nÂ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Xmakn¨p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066800"/>
            <a:ext cx="83058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temIc£I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\mw 			Ip¼n«mcm[</a:t>
            </a:r>
            <a:r>
              <a:rPr lang="en-US" sz="3200" b="1" dirty="0" err="1">
                <a:latin typeface="ML-Aathira" pitchFamily="82" charset="0"/>
              </a:rPr>
              <a:t>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\½psS \· {]</a:t>
            </a:r>
            <a:r>
              <a:rPr lang="en-US" sz="3200" b="1" dirty="0" err="1">
                <a:latin typeface="ML-Aathira" pitchFamily="82" charset="0"/>
              </a:rPr>
              <a:t>hr¯nIfpw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XymK§fpw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Cutimbv¡p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ImgvNbmbn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85800"/>
            <a:ext cx="8839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 err="1">
                <a:latin typeface="ML-Aathira" pitchFamily="82" charset="0"/>
              </a:rPr>
              <a:t>ssZhmeb¯nÂ</a:t>
            </a:r>
            <a:r>
              <a:rPr lang="en-US" sz="2800" b="1" dirty="0">
                <a:latin typeface="ML-Aathira" pitchFamily="82" charset="0"/>
              </a:rPr>
              <a:t> t]</a:t>
            </a:r>
            <a:r>
              <a:rPr lang="en-US" sz="2800" b="1" dirty="0" err="1">
                <a:latin typeface="ML-Aathira" pitchFamily="82" charset="0"/>
              </a:rPr>
              <a:t>mbn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Cutimsb</a:t>
            </a:r>
            <a:r>
              <a:rPr lang="en-US" sz="2800" b="1" dirty="0">
                <a:latin typeface="ML-Aathira" pitchFamily="82" charset="0"/>
              </a:rPr>
              <a:t> 					</a:t>
            </a:r>
            <a:r>
              <a:rPr lang="en-US" sz="2800" b="1" dirty="0" err="1">
                <a:latin typeface="ML-Aathira" pitchFamily="82" charset="0"/>
              </a:rPr>
              <a:t>Bcm</a:t>
            </a:r>
            <a:r>
              <a:rPr lang="en-US" sz="2800" b="1" dirty="0">
                <a:latin typeface="ML-Aathira" pitchFamily="82" charset="0"/>
              </a:rPr>
              <a:t>[</a:t>
            </a:r>
            <a:r>
              <a:rPr lang="en-US" sz="2800" b="1" dirty="0" err="1">
                <a:latin typeface="ML-Aathira" pitchFamily="82" charset="0"/>
              </a:rPr>
              <a:t>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2800" b="1" dirty="0" err="1">
                <a:latin typeface="ML-Aathira" pitchFamily="82" charset="0"/>
              </a:rPr>
              <a:t>ssZhmeb¯nÂ</a:t>
            </a:r>
            <a:r>
              <a:rPr lang="en-US" sz="2800" b="1" dirty="0">
                <a:latin typeface="ML-Aathira" pitchFamily="82" charset="0"/>
              </a:rPr>
              <a:t> t\</a:t>
            </a:r>
            <a:r>
              <a:rPr lang="en-US" sz="2800" b="1" dirty="0" err="1">
                <a:latin typeface="ML-Aathira" pitchFamily="82" charset="0"/>
              </a:rPr>
              <a:t>À¨bnSpI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endParaRPr lang="en-US" sz="2800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*	\</a:t>
            </a:r>
            <a:r>
              <a:rPr lang="en-US" sz="2800" b="1" dirty="0" err="1">
                <a:latin typeface="ML-Aathira" pitchFamily="82" charset="0"/>
              </a:rPr>
              <a:t>ap¡pÅh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aäpÅhcpambn</a:t>
            </a:r>
            <a:r>
              <a:rPr lang="en-US" sz="2800" b="1" dirty="0">
                <a:latin typeface="ML-Aathira" pitchFamily="82" charset="0"/>
              </a:rPr>
              <a:t> ]¦</a:t>
            </a:r>
            <a:r>
              <a:rPr lang="en-US" sz="2800" b="1" dirty="0" err="1">
                <a:latin typeface="ML-Aathira" pitchFamily="82" charset="0"/>
              </a:rPr>
              <a:t>phbv¡pI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endParaRPr lang="en-US" sz="2800" b="1" dirty="0">
              <a:latin typeface="ML-Aathira" pitchFamily="82" charset="0"/>
            </a:endParaRP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4242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Ing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-¡p-Zn¨ \£{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Xw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26" name="Picture 2" descr="E:\TEXT EDITING\New folderm9\edit ing class 2\LESSION 8\Bitmap in Graphic1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524000" y="2514600"/>
            <a:ext cx="6053819" cy="43434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esus 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8077200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latin typeface="ML-Aathira" pitchFamily="82" charset="0"/>
              </a:rPr>
              <a:t>Ing</a:t>
            </a:r>
            <a:r>
              <a:rPr lang="en-US" sz="5000" b="1" dirty="0">
                <a:solidFill>
                  <a:srgbClr val="FFFF00"/>
                </a:solidFill>
                <a:latin typeface="ML-Aathira" pitchFamily="82" charset="0"/>
              </a:rPr>
              <a:t>-¡p-Zn¨ \£{</a:t>
            </a:r>
            <a:r>
              <a:rPr lang="en-US" sz="5000" b="1" dirty="0" err="1">
                <a:solidFill>
                  <a:srgbClr val="FFFF00"/>
                </a:solidFill>
                <a:latin typeface="ML-Aathira" pitchFamily="82" charset="0"/>
              </a:rPr>
              <a:t>Xw</a:t>
            </a:r>
            <a:endParaRPr lang="en-US" sz="5000" b="1" dirty="0">
              <a:solidFill>
                <a:srgbClr val="FFFF00"/>
              </a:solidFill>
              <a:latin typeface="ML-Aathira" pitchFamily="8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2445" y="2057400"/>
            <a:ext cx="82243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t_Xvse-sl-anÂ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P\n-¨-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t¸mÄ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A§p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Ing¡v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BIm-i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AÛpX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-\-£{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-s¸-«p.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B \£{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I­p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Ing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tZ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i¯p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Úm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\n-IÄ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 At\z-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jn¨p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Pdq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-k-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te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1705213"/>
            <a:ext cx="77131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} ""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Fhn-sS-bmWv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blq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-Z-·m-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cpsS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cmPm-hmbn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P\n-¨-h³?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R§Ä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Ing¡v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Ahsâ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\£{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Xw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I­v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Ahs\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Bcm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-[n-¡p-hm³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h¶n-cn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-¡p-I-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bmWv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''.</a:t>
            </a:r>
          </a:p>
          <a:p>
            <a:pPr algn="ctr"/>
            <a:endParaRPr lang="en-US" sz="35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1404878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tltdm-tZkv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cmPmhv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CXp-tI«v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Akz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-Ø-\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At±lw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ptcmlnX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-·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msc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hnfn¨v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aninlm</a:t>
            </a:r>
            <a:endParaRPr lang="en-US" sz="3000" b="1" dirty="0">
              <a:solidFill>
                <a:srgbClr val="00B0F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FhnsSbmWp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P\n-¡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pI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tNmZn¨p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““""</a:t>
            </a:r>
            <a:r>
              <a:rPr lang="en-US" sz="3000" b="1" dirty="0" err="1">
                <a:latin typeface="ML-Aathira" pitchFamily="82" charset="0"/>
              </a:rPr>
              <a:t>bqZ-bm-bnse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t_Xvse-sl-anÂ</a:t>
            </a:r>
            <a:r>
              <a:rPr lang="en-US" sz="3000" b="1" dirty="0">
                <a:latin typeface="ML-Aathira" pitchFamily="82" charset="0"/>
              </a:rPr>
              <a:t>'‘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ptcm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-X-·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adp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ÂIn</a:t>
            </a:r>
            <a:endParaRPr lang="en-US" sz="3000" b="1" dirty="0">
              <a:solidFill>
                <a:srgbClr val="00B0F0"/>
              </a:solidFill>
              <a:latin typeface="ML-Aathira" pitchFamily="82" charset="0"/>
            </a:endParaRPr>
          </a:p>
          <a:p>
            <a:pPr algn="ctr"/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0-Point Star 2"/>
          <p:cNvSpPr/>
          <p:nvPr/>
        </p:nvSpPr>
        <p:spPr>
          <a:xfrm>
            <a:off x="609600" y="4114800"/>
            <a:ext cx="8001000" cy="1295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8229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Úm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\n-IÄ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D®n¡p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>
                <a:solidFill>
                  <a:srgbClr val="FF0000"/>
                </a:solidFill>
                <a:latin typeface="ML-Aathira" pitchFamily="82" charset="0"/>
              </a:rPr>
              <a:t>\ÂIp-hm³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k½m\§Ä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sIm­p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-h-¶n-cp-¶p.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Fs´m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-s¡-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-cp-¶p-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sht¶m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029200"/>
            <a:ext cx="8229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kzÀ®w</a:t>
            </a:r>
            <a:r>
              <a:rPr lang="en-US" sz="4000" b="1" dirty="0">
                <a:latin typeface="ML-Aathira" pitchFamily="82" charset="0"/>
              </a:rPr>
              <a:t>            </a:t>
            </a:r>
            <a:r>
              <a:rPr lang="en-US" sz="4000" b="1" dirty="0" err="1">
                <a:latin typeface="ML-Aathira" pitchFamily="82" charset="0"/>
              </a:rPr>
              <a:t>aod</a:t>
            </a:r>
            <a:r>
              <a:rPr lang="en-US" sz="4000" b="1" dirty="0">
                <a:latin typeface="ML-Aathira" pitchFamily="82" charset="0"/>
              </a:rPr>
              <a:t>        </a:t>
            </a:r>
            <a:r>
              <a:rPr lang="en-US" sz="4000" b="1" dirty="0" err="1">
                <a:latin typeface="ML-Aathira" pitchFamily="82" charset="0"/>
              </a:rPr>
              <a:t>Ip´p-cp¡w</a:t>
            </a:r>
            <a:endParaRPr lang="en-US" sz="4000" b="1" dirty="0">
              <a:latin typeface="ML-Aathira" pitchFamily="82" charset="0"/>
            </a:endParaRPr>
          </a:p>
        </p:txBody>
      </p:sp>
      <p:pic>
        <p:nvPicPr>
          <p:cNvPr id="7" name="Picture 6" descr="bone-brass-jewelry-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13582">
            <a:off x="1024314" y="3232570"/>
            <a:ext cx="1420871" cy="142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jar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5317" y="3048000"/>
            <a:ext cx="1452483" cy="1659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Rare-Tibetan-Hand-Painted-Wood-Box-Trunk-Tiger-Desig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00544">
            <a:off x="6555268" y="3306366"/>
            <a:ext cx="1477694" cy="137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-Point Star 3"/>
          <p:cNvSpPr/>
          <p:nvPr/>
        </p:nvSpPr>
        <p:spPr>
          <a:xfrm>
            <a:off x="2133600" y="12954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0-Point Star 2"/>
          <p:cNvSpPr/>
          <p:nvPr/>
        </p:nvSpPr>
        <p:spPr>
          <a:xfrm>
            <a:off x="762000" y="685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410361"/>
            <a:ext cx="67818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Úm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\n-IÄ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D®n-bo-timsb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Ip¼n-«m-cm-[n-¨p.</a:t>
            </a:r>
          </a:p>
        </p:txBody>
      </p:sp>
      <p:sp>
        <p:nvSpPr>
          <p:cNvPr id="5" name="10-Point Star 4"/>
          <p:cNvSpPr/>
          <p:nvPr/>
        </p:nvSpPr>
        <p:spPr>
          <a:xfrm>
            <a:off x="6477000" y="41910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7467600" y="4876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-Point Star 3"/>
          <p:cNvSpPr/>
          <p:nvPr/>
        </p:nvSpPr>
        <p:spPr>
          <a:xfrm>
            <a:off x="2133600" y="12954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0-Point Star 2"/>
          <p:cNvSpPr/>
          <p:nvPr/>
        </p:nvSpPr>
        <p:spPr>
          <a:xfrm>
            <a:off x="762000" y="685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-Point Star 4"/>
          <p:cNvSpPr/>
          <p:nvPr/>
        </p:nvSpPr>
        <p:spPr>
          <a:xfrm>
            <a:off x="6477000" y="41910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7467600" y="4876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200400"/>
            <a:ext cx="8229600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ML-Aathira" pitchFamily="82" charset="0"/>
              </a:rPr>
              <a:t>	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CX-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dn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ª 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Ip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]n-X-\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mb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tltdmtZkv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t_Xvse-sl-anse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 c­p-h-b-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knÂ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Xmsg-bpÅ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FÃm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B¬Ip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-«n-I-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sfbpw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 sImÃp-hm³ </a:t>
            </a:r>
            <a:r>
              <a:rPr lang="en-US" sz="3500" b="1" dirty="0" err="1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Iev</a:t>
            </a:r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ML-Aathira" pitchFamily="82" charset="0"/>
              </a:rPr>
              <a:t>]n-¨p.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1215985"/>
            <a:ext cx="59520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amemJ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nÀt±in¨X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pkcn¨p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Úm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nIÄ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tltdmtZknsâ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ASp¯p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sNÃmsX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Xncn¨pt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mbn</a:t>
            </a:r>
            <a:endParaRPr lang="en-US" sz="3000" b="1" dirty="0">
              <a:latin typeface="ML-Aathira" pitchFamily="8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279</Words>
  <Application>Microsoft Office PowerPoint</Application>
  <PresentationFormat>On-screen Show (4:3)</PresentationFormat>
  <Paragraphs>73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c£I\mb  ssZhw kotdm ae-_mÀ k`-bpsS hnizmk  ]cn-io-e\ ]mTm-hen.</vt:lpstr>
      <vt:lpstr>]mTw 8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\ap¡p ]mSmw</vt:lpstr>
      <vt:lpstr>\ap¡p{]mÀ°n¡mw hn\oXcmb B«n-S-b-scbpw hnÚm-\n-I-fmb imkv{X-R-scbpw Znhy-in-ip-hnsâ khn-[-¯n-tebv¡p \bn¨  ssZhta, R§Ä A§sb  kvXpXn-¡p-¶p. </vt:lpstr>
      <vt:lpstr>\ap¡v A\p-I-cn¡mw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200</cp:revision>
  <dcterms:created xsi:type="dcterms:W3CDTF">2012-01-18T04:19:31Z</dcterms:created>
  <dcterms:modified xsi:type="dcterms:W3CDTF">2013-11-12T06:30:16Z</dcterms:modified>
</cp:coreProperties>
</file>